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SB AggroOTF Medium"/>
      <p:regular r:id="rId15"/>
    </p:embeddedFont>
    <p:embeddedFont>
      <p:font typeface="SB AggroOTF Light"/>
      <p:regular r:id="rId16"/>
    </p:embeddedFont>
    <p:embeddedFont>
      <p:font typeface="Pretendard Bold"/>
      <p:bold r:id="rId17"/>
    </p:embeddedFont>
    <p:embeddedFont>
      <p:font typeface="Pretendard Regular"/>
      <p:regular r:id="rId18"/>
    </p:embeddedFont>
    <p:embeddedFont>
      <p:font typeface="Noto Sans CJK KR Regular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18" Target="fonts/font4.fntdata" Type="http://schemas.openxmlformats.org/officeDocument/2006/relationships/font"/><Relationship Id="rId19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9664700"/>
            <a:ext cx="17259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594100" y="9715500"/>
            <a:ext cx="247904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7239000"/>
            <a:ext cx="406400" cy="406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33800" y="1384300"/>
            <a:ext cx="4572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48200" y="2387600"/>
            <a:ext cx="88900" cy="8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7500" y="8343900"/>
            <a:ext cx="114300" cy="114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52600" y="4419600"/>
            <a:ext cx="147701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700" b="false" i="false" u="none" strike="noStrike" spc="-1100">
                <a:solidFill>
                  <a:srgbClr val="000000"/>
                </a:solidFill>
                <a:ea typeface="SB AggroOTF Medium"/>
              </a:rPr>
              <a:t>애플리케이션</a:t>
            </a:r>
            <a:r>
              <a:rPr lang="en-US" sz="10700" b="false" i="false" u="none" strike="noStrike" spc="-1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700" b="false" i="false" u="none" strike="noStrike" spc="-1100">
                <a:solidFill>
                  <a:srgbClr val="000000"/>
                </a:solidFill>
                <a:ea typeface="SB AggroOTF Medium"/>
              </a:rPr>
              <a:t>구현</a:t>
            </a:r>
            <a:r>
              <a:rPr lang="en-US" sz="10700" b="false" i="false" u="none" strike="noStrike" spc="-1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700" b="false" i="false" u="none" strike="noStrike" spc="-1100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0700" b="false" i="false" u="none" strike="noStrike" spc="-1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700" b="false" i="false" u="none" strike="noStrike" spc="-1100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10700" b="false" i="false" u="none" strike="noStrike" spc="-1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700" b="false" i="false" u="none" strike="noStrike" spc="-1100">
                <a:solidFill>
                  <a:srgbClr val="000000"/>
                </a:solidFill>
                <a:ea typeface="SB AggroOTF Medium"/>
              </a:rPr>
              <a:t>내부</a:t>
            </a:r>
            <a:r>
              <a:rPr lang="en-US" sz="10700" b="false" i="false" u="none" strike="noStrike" spc="-1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700" b="false" i="false" u="none" strike="noStrike" spc="-1100">
                <a:solidFill>
                  <a:srgbClr val="000000"/>
                </a:solidFill>
                <a:ea typeface="SB AggroOTF Medium"/>
              </a:rPr>
              <a:t>평가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81200" y="2273300"/>
            <a:ext cx="14516100" cy="137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160000">
            <a:off x="1028700" y="1320800"/>
            <a:ext cx="1765300" cy="1892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124200" y="2603500"/>
            <a:ext cx="12915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300">
                <a:solidFill>
                  <a:srgbClr val="000000"/>
                </a:solidFill>
                <a:latin typeface="SB AggroOTF Light"/>
              </a:rPr>
              <a:t>React, Spring, MySQL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SB AggroOTF Light"/>
              </a:rPr>
              <a:t>을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SB AggroOTF Light"/>
              </a:rPr>
              <a:t>활용한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SB AggroOTF Light"/>
              </a:rPr>
              <a:t>축구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SB AggroOTF Light"/>
              </a:rPr>
              <a:t>정보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SB AggroOTF Light"/>
              </a:rPr>
              <a:t>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06700" y="469900"/>
            <a:ext cx="19939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 spc="-100">
                <a:solidFill>
                  <a:srgbClr val="222222"/>
                </a:solidFill>
                <a:latin typeface="SB AggroOTF Medium"/>
              </a:rPr>
              <a:t> www.miricompany.com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1900" y="2222500"/>
            <a:ext cx="952500" cy="749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23114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8400" y="2527300"/>
            <a:ext cx="62484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8400" y="3073400"/>
            <a:ext cx="62357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프로젝트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목적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주요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기능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소개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사용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기술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스택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4267200"/>
            <a:ext cx="7581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85300" y="2222500"/>
            <a:ext cx="952500" cy="749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512300" y="23114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91800" y="2527300"/>
            <a:ext cx="62484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: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프리미어리그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91800" y="3073400"/>
            <a:ext cx="62357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Matches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컴포넌트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API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연동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데이터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표시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방법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96400" y="4267200"/>
            <a:ext cx="7581900" cy="38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4864100"/>
            <a:ext cx="952500" cy="749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55700" y="49530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5200" y="5181600"/>
            <a:ext cx="62484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: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순위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득점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35200" y="5715000"/>
            <a:ext cx="62357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Standings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컴포넌트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Scorers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컴포넌트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데이터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처리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및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표시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6908800"/>
            <a:ext cx="7581900" cy="38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20700" y="419100"/>
            <a:ext cx="17246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목차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85300" y="7289800"/>
            <a:ext cx="952500" cy="749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512300" y="73787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SB AggroOTF Medium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91800" y="7594600"/>
            <a:ext cx="6248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개선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방향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96400" y="9334500"/>
            <a:ext cx="7581900" cy="38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96400" y="4864100"/>
            <a:ext cx="952500" cy="749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423400" y="49530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SB AggroOTF Medium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90200" y="5181600"/>
            <a:ext cx="62484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: 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매핑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SB AggroOTF Medium"/>
              </a:rPr>
              <a:t>게시판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90200" y="5715000"/>
            <a:ext cx="62357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Mapper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파일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스프링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리엑트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게시판</a:t>
            </a:r>
            <a:r>
              <a:rPr lang="en-US" sz="2000" b="false" i="false" u="none" strike="noStrike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38039"/>
                  </a:srgbClr>
                </a:solidFill>
                <a:ea typeface="SB AggroOTF Light"/>
              </a:rPr>
              <a:t>기능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94800" y="6908800"/>
            <a:ext cx="75819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594100" y="9715500"/>
            <a:ext cx="24790400" cy="90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9664700"/>
            <a:ext cx="17259300" cy="6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7124700"/>
            <a:ext cx="16383000" cy="208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6286500"/>
            <a:ext cx="16383000" cy="83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2768600"/>
            <a:ext cx="8089900" cy="332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1981200"/>
            <a:ext cx="8089900" cy="1193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45600" y="2768600"/>
            <a:ext cx="8089900" cy="332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45600" y="1981200"/>
            <a:ext cx="8089900" cy="1193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06500" y="2349500"/>
            <a:ext cx="7632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200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400" b="false" i="false" u="none" strike="noStrike" spc="-2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400" b="false" i="false" u="none" strike="noStrike" spc="-200">
                <a:solidFill>
                  <a:srgbClr val="222222"/>
                </a:solidFill>
                <a:ea typeface="Pretendard Bold"/>
              </a:rPr>
              <a:t>목적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600" y="2349500"/>
            <a:ext cx="7632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200">
                <a:solidFill>
                  <a:srgbClr val="222222"/>
                </a:solidFill>
                <a:ea typeface="Pretendard Bold"/>
              </a:rPr>
              <a:t>주요</a:t>
            </a:r>
            <a:r>
              <a:rPr lang="en-US" sz="2400" b="false" i="false" u="none" strike="noStrike" spc="-2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400" b="false" i="false" u="none" strike="noStrike" spc="-200">
                <a:solidFill>
                  <a:srgbClr val="222222"/>
                </a:solidFill>
                <a:ea typeface="Pretendard Bold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600" y="3556000"/>
            <a:ext cx="76327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프리미어리그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득점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6500" y="3556000"/>
            <a:ext cx="76327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선수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참여형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6200" y="7302500"/>
            <a:ext cx="155956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React: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동적이고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반응형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Spring: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안정적이고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MySQL: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효율적인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Postman: API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문서화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1600" y="6477000"/>
            <a:ext cx="15557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 spc="-200">
                <a:solidFill>
                  <a:srgbClr val="F8F8F8"/>
                </a:solidFill>
                <a:ea typeface="Pretendard Bold"/>
              </a:rPr>
              <a:t>축구</a:t>
            </a:r>
            <a:r>
              <a:rPr lang="en-US" sz="2400" b="false" i="false" u="none" strike="noStrike" spc="-2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2400" b="false" i="false" u="none" strike="noStrike" spc="-200">
                <a:solidFill>
                  <a:srgbClr val="F8F8F8"/>
                </a:solidFill>
                <a:ea typeface="Pretendard Bold"/>
              </a:rPr>
              <a:t>정보</a:t>
            </a:r>
            <a:r>
              <a:rPr lang="en-US" sz="2400" b="false" i="false" u="none" strike="noStrike" spc="-2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2400" b="false" i="false" u="none" strike="noStrike" spc="-200">
                <a:solidFill>
                  <a:srgbClr val="F8F8F8"/>
                </a:solidFill>
                <a:ea typeface="Pretendard Bold"/>
              </a:rPr>
              <a:t>시스템</a:t>
            </a:r>
            <a:r>
              <a:rPr lang="en-US" sz="2400" b="false" i="false" u="none" strike="noStrike" spc="-200">
                <a:solidFill>
                  <a:srgbClr val="F8F8F8"/>
                </a:solidFill>
                <a:latin typeface="Pretendard Bold"/>
              </a:rPr>
              <a:t>: </a:t>
            </a:r>
            <a:r>
              <a:rPr lang="ko-KR" sz="2400" b="false" i="false" u="none" strike="noStrike" spc="-200">
                <a:solidFill>
                  <a:srgbClr val="F8F8F8"/>
                </a:solidFill>
                <a:ea typeface="Pretendard Bold"/>
              </a:rPr>
              <a:t>프리미어리그</a:t>
            </a:r>
            <a:r>
              <a:rPr lang="en-US" sz="2400" b="false" i="false" u="none" strike="noStrike" spc="-2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2400" b="false" i="false" u="none" strike="noStrike" spc="-200">
                <a:solidFill>
                  <a:srgbClr val="F8F8F8"/>
                </a:solidFill>
                <a:ea typeface="Pretendard Bold"/>
              </a:rPr>
              <a:t>데이터</a:t>
            </a:r>
            <a:r>
              <a:rPr lang="en-US" sz="2400" b="false" i="false" u="none" strike="noStrike" spc="-2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2400" b="false" i="false" u="none" strike="noStrike" spc="-200">
                <a:solidFill>
                  <a:srgbClr val="F8F8F8"/>
                </a:solidFill>
                <a:ea typeface="Pretendard Bold"/>
              </a:rPr>
              <a:t>관리</a:t>
            </a:r>
            <a:r>
              <a:rPr lang="en-US" sz="2400" b="false" i="false" u="none" strike="noStrike" spc="-2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2400" b="false" i="false" u="none" strike="noStrike" spc="-200">
                <a:solidFill>
                  <a:srgbClr val="F8F8F8"/>
                </a:solidFill>
                <a:ea typeface="Pretendard Bold"/>
              </a:rPr>
              <a:t>및</a:t>
            </a:r>
            <a:r>
              <a:rPr lang="en-US" sz="2400" b="false" i="false" u="none" strike="noStrike" spc="-2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2400" b="false" i="false" u="none" strike="noStrike" spc="-200">
                <a:solidFill>
                  <a:srgbClr val="F8F8F8"/>
                </a:solidFill>
                <a:ea typeface="Pretendard Bold"/>
              </a:rPr>
              <a:t>커뮤니티</a:t>
            </a:r>
            <a:r>
              <a:rPr lang="en-US" sz="2400" b="false" i="false" u="none" strike="noStrike" spc="-2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2400" b="false" i="false" u="none" strike="noStrike" spc="-200">
                <a:solidFill>
                  <a:srgbClr val="F8F8F8"/>
                </a:solidFill>
                <a:ea typeface="Pretendard Bold"/>
              </a:rPr>
              <a:t>플랫폼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0700" y="419100"/>
            <a:ext cx="17246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6000" b="false" i="false" u="none" strike="noStrike" spc="-5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594100" y="9715500"/>
            <a:ext cx="24790400" cy="90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9664700"/>
            <a:ext cx="172593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36600" y="825500"/>
            <a:ext cx="16979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구현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리그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일정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90500"/>
            <a:ext cx="3556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" y="1016000"/>
            <a:ext cx="76200" cy="7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2755900"/>
            <a:ext cx="3556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05300" y="2095500"/>
            <a:ext cx="762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12700" y="4775200"/>
            <a:ext cx="5410200" cy="488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1727200"/>
            <a:ext cx="10388600" cy="793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88600" y="4775200"/>
            <a:ext cx="2324100" cy="494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63200" y="190500"/>
            <a:ext cx="7772400" cy="4495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674600" y="4914900"/>
            <a:ext cx="5308600" cy="322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리그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api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로컬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서버로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받아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mysql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저장후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리액트에서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표출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하도록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만들었습니다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해외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사이트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api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제공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받아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사용하는것은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처음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스프링에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파일들을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만들면서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한거같습니다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594100" y="9715500"/>
            <a:ext cx="24790400" cy="90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9664700"/>
            <a:ext cx="172593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5900" y="774700"/>
            <a:ext cx="13652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구현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SB AggroOTF Medium"/>
              </a:rPr>
              <a:t>: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순위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SB AggroOTF Medium"/>
              </a:rPr>
              <a:t>보기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90500"/>
            <a:ext cx="3556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" y="1016000"/>
            <a:ext cx="76200" cy="7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2755900"/>
            <a:ext cx="3556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05300" y="2095500"/>
            <a:ext cx="76200" cy="76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899400" y="7937500"/>
            <a:ext cx="67183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객체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팀명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승점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프록시를이용해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상대경로로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사이트에서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받아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오는걸로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7500" y="1917700"/>
            <a:ext cx="7581900" cy="7556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64500" y="190500"/>
            <a:ext cx="10223500" cy="772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9664700"/>
            <a:ext cx="17259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594100" y="9715500"/>
            <a:ext cx="247904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1511300"/>
            <a:ext cx="7226300" cy="807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77100" y="1498600"/>
            <a:ext cx="10871200" cy="570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0700" y="419100"/>
            <a:ext cx="17246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득점</a:t>
            </a:r>
            <a:r>
              <a:rPr lang="en-US" sz="6000" b="false" i="false" u="none" strike="noStrike" spc="-5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순위</a:t>
            </a:r>
            <a:r>
              <a:rPr lang="en-US" sz="6000" b="false" i="false" u="none" strike="noStrike" spc="-5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6000" b="false" i="false" u="none" strike="noStrike" spc="-5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구현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77100" y="7213600"/>
            <a:ext cx="87757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선수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득점</a:t>
            </a:r>
          </a:p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리그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순위와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동일하게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받아왔습니다</a:t>
            </a:r>
          </a:p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594100" y="9715500"/>
            <a:ext cx="24790400" cy="90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9664700"/>
            <a:ext cx="17259300" cy="6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" y="1333500"/>
            <a:ext cx="5956300" cy="61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70600" y="1333500"/>
            <a:ext cx="6273800" cy="613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44400" y="1333500"/>
            <a:ext cx="6172200" cy="6134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20700" y="419100"/>
            <a:ext cx="17246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 spc="-500">
                <a:solidFill>
                  <a:srgbClr val="000000"/>
                </a:solidFill>
                <a:latin typeface="SB AggroOTF Medium"/>
              </a:rPr>
              <a:t> API </a:t>
            </a: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매핑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" y="7480300"/>
            <a:ext cx="87757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프록시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리엑트에서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받아오는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경우는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리액트에서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매핑을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하여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로컬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서버로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받아서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것은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스프링에서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매핑을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따로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했습니다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01100" y="7480300"/>
            <a:ext cx="8775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로컬서버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mysql 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매핑을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거쳐서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표출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되도록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만들었습니다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594100" y="9715500"/>
            <a:ext cx="24790400" cy="90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9664700"/>
            <a:ext cx="17259300" cy="6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1511300"/>
            <a:ext cx="7708900" cy="796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58500" y="6921500"/>
            <a:ext cx="6172200" cy="2374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85100" y="1498600"/>
            <a:ext cx="9690100" cy="523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20700" y="419100"/>
            <a:ext cx="17246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게시판</a:t>
            </a:r>
            <a:r>
              <a:rPr lang="en-US" sz="6000" b="false" i="false" u="none" strike="noStrike" spc="-5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6000" b="false" i="false" u="none" strike="noStrike" spc="-5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구현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72400" y="6934200"/>
            <a:ext cx="2781300" cy="256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주요기능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Create 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Read 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Upate/Delete</a:t>
            </a:r>
          </a:p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9664700"/>
            <a:ext cx="17259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594100" y="9715500"/>
            <a:ext cx="247904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57200" y="2082800"/>
            <a:ext cx="17259300" cy="38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7378700"/>
            <a:ext cx="4572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8700" y="8458200"/>
            <a:ext cx="88900" cy="8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0" y="2781300"/>
            <a:ext cx="457200" cy="45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221200" y="3683000"/>
            <a:ext cx="762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160000">
            <a:off x="15925800" y="8001000"/>
            <a:ext cx="2070100" cy="222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380000">
            <a:off x="1003300" y="2552700"/>
            <a:ext cx="1587500" cy="1714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149600" y="2336800"/>
            <a:ext cx="12077700" cy="773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프록시를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이용해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API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를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리액트에서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받아오는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과정을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사용한것이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매우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아쉽고</a:t>
            </a:r>
          </a:p>
          <a:p>
            <a:pPr algn="l" lvl="0">
              <a:lnSpc>
                <a:spcPct val="132800"/>
              </a:lnSpc>
            </a:pP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이것들도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스프링에서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해결하고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mysql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저장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하는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식으로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하면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좋을것같습니다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(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하는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과정에서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오류가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너무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많이떠서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프록시로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하게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되었습니다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선수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이름도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매핑이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아니라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API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를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받아온느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과정에서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한국어로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번역해서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받아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올려고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했으나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그건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번역과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우리가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실생활에서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부르는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이름이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다르기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때문에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조금더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고민해봐야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하는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문제인것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같습니다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아쉬운점도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너무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많고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처음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해외사이트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에서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API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받아와서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많이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배운것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같습니다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-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로그인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시스템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구축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-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실시간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채팅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시스템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-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이전에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만든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퀴즈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html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리액트와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후</a:t>
            </a: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500" b="false" i="false" u="none" strike="noStrike" spc="-300">
                <a:solidFill>
                  <a:srgbClr val="222222"/>
                </a:solidFill>
                <a:ea typeface="Pretendard Bold"/>
              </a:rPr>
              <a:t>개선</a:t>
            </a:r>
          </a:p>
          <a:p>
            <a:pPr algn="l" lvl="0">
              <a:lnSpc>
                <a:spcPct val="132800"/>
              </a:lnSpc>
            </a:pPr>
            <a:r>
              <a:rPr lang="en-US" sz="3500" b="false" i="false" u="none" strike="noStrike" spc="-300">
                <a:solidFill>
                  <a:srgbClr val="222222"/>
                </a:solidFill>
                <a:latin typeface="Pretendard Bold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0700" y="419100"/>
            <a:ext cx="17246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개선</a:t>
            </a:r>
            <a:r>
              <a:rPr lang="en-US" sz="6000" b="false" i="false" u="none" strike="noStrike" spc="-5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 spc="-500">
                <a:solidFill>
                  <a:srgbClr val="000000"/>
                </a:solidFill>
                <a:ea typeface="SB AggroOTF Medium"/>
              </a:rPr>
              <a:t>방향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